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3"/>
  </p:sldMasterIdLst>
  <p:notesMasterIdLst>
    <p:notesMasterId r:id="rId27"/>
  </p:notesMasterIdLst>
  <p:handoutMasterIdLst>
    <p:handoutMasterId r:id="rId28"/>
  </p:handoutMasterIdLst>
  <p:sldIdLst>
    <p:sldId id="258" r:id="rId4"/>
    <p:sldId id="259" r:id="rId5"/>
    <p:sldId id="353" r:id="rId6"/>
    <p:sldId id="354" r:id="rId7"/>
    <p:sldId id="355" r:id="rId8"/>
    <p:sldId id="356" r:id="rId9"/>
    <p:sldId id="357" r:id="rId10"/>
    <p:sldId id="358" r:id="rId11"/>
    <p:sldId id="261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clrMode="bw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4" autoAdjust="0"/>
    <p:restoredTop sz="94700" autoAdjust="0"/>
  </p:normalViewPr>
  <p:slideViewPr>
    <p:cSldViewPr snapToGrid="0">
      <p:cViewPr>
        <p:scale>
          <a:sx n="114" d="100"/>
          <a:sy n="114" d="100"/>
        </p:scale>
        <p:origin x="-7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2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2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790453F-EFAF-4BA9-9325-35DCF3369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0316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5B693CA-5246-418F-A40E-2200E740C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24681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1AB5401-F7AD-4D5A-BE82-A8DF7053E4A1}" type="slidenum">
              <a:rPr lang="ru-RU"/>
              <a:pPr eaLnBrk="1" hangingPunct="1"/>
              <a:t>1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b="1" smtClean="0">
                <a:latin typeface="Arial" charset="0"/>
              </a:rPr>
              <a:t>Подготовка </a:t>
            </a:r>
          </a:p>
          <a:p>
            <a:pPr eaLnBrk="1" hangingPunct="1"/>
            <a:r>
              <a:rPr lang="ru-RU" smtClean="0">
                <a:latin typeface="Arial" charset="0"/>
              </a:rPr>
              <a:t>Слушатели данного курса также могут ознакомиться с учебной презентацией «Управление почтовым ящиком, часть I: определение и контроль размеров». </a:t>
            </a:r>
          </a:p>
          <a:p>
            <a:pPr eaLnBrk="1" hangingPunct="1"/>
            <a:r>
              <a:rPr lang="ru-RU" smtClean="0">
                <a:latin typeface="Arial" charset="0"/>
              </a:rPr>
              <a:t>[</a:t>
            </a:r>
            <a:r>
              <a:rPr lang="ru-RU" b="1" smtClean="0">
                <a:latin typeface="Arial" charset="0"/>
              </a:rPr>
              <a:t>Примечание для инструктора</a:t>
            </a:r>
            <a:r>
              <a:rPr lang="ru-RU" smtClean="0">
                <a:latin typeface="Arial" charset="0"/>
              </a:rPr>
              <a:t>. Подробные сведения о настройке этого шаблона см. на последнем слайде. Кроме того, в области заметок некоторых слайдов доступны дополнительные материалы, относящиеся к уроку.]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16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17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18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19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4A5C7DE-E0CF-4829-B597-50202FD61DCE}" type="slidenum">
              <a:rPr lang="ru-RU"/>
              <a:pPr eaLnBrk="1" hangingPunct="1"/>
              <a:t>2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9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10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11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12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13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14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45F1CC-37F0-4945-ABD4-0D16B9104EFE}" type="slidenum">
              <a:rPr lang="ru-RU"/>
              <a:pPr eaLnBrk="1" hangingPunct="1"/>
              <a:t>15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Личная папка называется файлом личных папок (PST).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5F0EEB4C-B83A-4D58-84A7-BB79127B9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855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EA788-395C-4809-A798-60E31E821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3549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513" y="73025"/>
            <a:ext cx="214153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313" y="73025"/>
            <a:ext cx="6273800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75B4C-E77F-4A07-A8DC-BC7413AD0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3156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D3D7E-BA68-4F1C-AAB8-2E0E0283F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001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1F54B-0873-4778-B374-94E0A105E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0089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00C3C-6FEA-41C1-8511-72F4C1B88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9778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7CA98-B140-4620-BA52-53E1DDF31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8686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71B2D-0691-45DF-9F5C-48AF43EB6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824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AC89D-1110-4DCA-B8AF-67CB15AA0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230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02CE3-BA75-4A51-90BE-BFCAC10F8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877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99064-6A48-4987-B4A5-7C9B5856C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4307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91A5B-5CAF-440C-B788-BA949A07B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6646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kk-K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AA4C2-BAE7-4809-8868-2364CEF5F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6324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5" cstate="print"/>
          <a:srcRect/>
          <a:stretch>
            <a:fillRect r="-1686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6572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spcAft>
                <a:spcPct val="75000"/>
              </a:spcAft>
              <a:defRPr/>
            </a:pPr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6200775"/>
            <a:ext cx="9144000" cy="6572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spcAft>
                <a:spcPct val="75000"/>
              </a:spcAft>
              <a:defRPr/>
            </a:pPr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914400"/>
            <a:ext cx="843121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14313" y="73025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007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1600" smtClean="0">
                <a:solidFill>
                  <a:srgbClr val="005AB4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17800" y="6345238"/>
            <a:ext cx="3708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rgbClr val="005AB4"/>
                </a:solidFill>
              </a:defRPr>
            </a:lvl1pPr>
          </a:lstStyle>
          <a:p>
            <a:pPr>
              <a:defRPr/>
            </a:pPr>
            <a:r>
              <a:rPr lang="ru-RU"/>
              <a:t>Управление почтовым ящиком, часть II: варианты организации хранения почты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007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r">
              <a:defRPr sz="1600" smtClean="0">
                <a:solidFill>
                  <a:srgbClr val="005AB4"/>
                </a:solidFill>
              </a:defRPr>
            </a:lvl1pPr>
          </a:lstStyle>
          <a:p>
            <a:pPr>
              <a:defRPr/>
            </a:pPr>
            <a:fld id="{6B87B7AE-F060-495F-ADA7-B92A77815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9pPr>
    </p:bodyStyle>
    <p:otherStyle>
      <a:defPPr>
        <a:defRPr lang="kk-K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ucoz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96060" y="1757930"/>
            <a:ext cx="6919912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Создание сайта научного общества школы «Интеллект»</a:t>
            </a:r>
            <a:endParaRPr lang="ru-RU" dirty="0" smtClean="0">
              <a:cs typeface="Tahoma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93828" y="4030955"/>
            <a:ext cx="4501524" cy="1030287"/>
          </a:xfrm>
        </p:spPr>
        <p:txBody>
          <a:bodyPr/>
          <a:lstStyle/>
          <a:p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Bookman Old Style" pitchFamily="18" charset="0"/>
              </a:rPr>
              <a:t>Работу </a:t>
            </a:r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Bookman Old Style" pitchFamily="18" charset="0"/>
              </a:rPr>
              <a:t>выполнили: 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Bookman Old Style" pitchFamily="18" charset="0"/>
              </a:rPr>
              <a:t>Гривко </a:t>
            </a:r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Bookman Old Style" pitchFamily="18" charset="0"/>
              </a:rPr>
              <a:t>Андрей</a:t>
            </a:r>
          </a:p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Bookman Old Style" pitchFamily="18" charset="0"/>
              </a:rPr>
              <a:t>Ерпылёв Михаил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Bookman Old Style" pitchFamily="18" charset="0"/>
              </a:rPr>
              <a:t>Руководитель: </a:t>
            </a:r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Bookman Old Style" pitchFamily="18" charset="0"/>
              </a:rPr>
              <a:t>Минина И.В.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build="p" autoUpdateAnimBg="0" advAuto="100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второй: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0" y="5243119"/>
            <a:ext cx="8565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Средствами панели управления сайтом создали на хостинге базу данных.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393" y="1342239"/>
            <a:ext cx="7835317" cy="360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третий: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1" y="5243119"/>
            <a:ext cx="808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Создали свой уникальный шаблон </a:t>
            </a:r>
            <a:r>
              <a:rPr lang="ru-RU" dirty="0" smtClean="0"/>
              <a:t>дизайна.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558" y="1157897"/>
            <a:ext cx="8179265" cy="384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четвёртый: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1" y="5243119"/>
            <a:ext cx="808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Создали на сайте разделы, добавили в них описания.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451" y="1359017"/>
            <a:ext cx="7323588" cy="374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пятый: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1" y="5243119"/>
            <a:ext cx="808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Создали </a:t>
            </a:r>
            <a:r>
              <a:rPr lang="ru-RU" dirty="0"/>
              <a:t>на сайте категории в каждом разделе, добавить в них описания.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004" y="1275126"/>
            <a:ext cx="7474589" cy="380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шестой: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1" y="5381109"/>
            <a:ext cx="808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Создали пункты меню, привязанные к разделам и категориям.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841" y="1113796"/>
            <a:ext cx="6560700" cy="421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седьмой: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4281" y="5253416"/>
            <a:ext cx="85399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Добавили материалы (текстовые статьи) в каждой категории каждого раздела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558" y="1157897"/>
            <a:ext cx="8237989" cy="397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восьмой: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1" y="5289285"/>
            <a:ext cx="808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Создали на сайте фотогалерею с категориями, добавить пункты меню, ссылающиеся на категории галереи.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399" y="1157897"/>
            <a:ext cx="6778814" cy="408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девятый: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24311" y="5104619"/>
            <a:ext cx="61533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Создали  на сайте информативные онлайн блоки.</a:t>
            </a: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927" y="1778466"/>
            <a:ext cx="6976709" cy="2660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десятый: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1" y="5243119"/>
            <a:ext cx="808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Создали на сайте модули "поиск по сайту", "регистрация на сайте", "последние новости" и т.д.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4950" y="1216184"/>
            <a:ext cx="5940425" cy="401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одиннадцатый:</a:t>
            </a:r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1" y="5381109"/>
            <a:ext cx="808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Создали на сайте счетчик посещений и блок онлайн статистики.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4950" y="1216184"/>
            <a:ext cx="5940425" cy="401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Цели и задачи: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2004" y="895787"/>
            <a:ext cx="8416532" cy="5261732"/>
          </a:xfrm>
          <a:noFill/>
        </p:spPr>
        <p:txBody>
          <a:bodyPr/>
          <a:lstStyle/>
          <a:p>
            <a:pPr marL="0" indent="0" algn="just">
              <a:spcAft>
                <a:spcPct val="75000"/>
              </a:spcAft>
              <a:buClr>
                <a:srgbClr val="FF9900"/>
              </a:buClr>
            </a:pPr>
            <a:r>
              <a:rPr lang="ru-RU" sz="2800" dirty="0" smtClean="0"/>
              <a:t>Для </a:t>
            </a:r>
            <a:r>
              <a:rPr lang="ru-RU" sz="2800" dirty="0" smtClean="0"/>
              <a:t>автоматизации процесса доступа к информационным ресурсам Научного Общества «Интеллект» </a:t>
            </a:r>
            <a:r>
              <a:rPr lang="ru-RU" sz="2800" dirty="0" smtClean="0"/>
              <a:t>создать </a:t>
            </a:r>
            <a:r>
              <a:rPr lang="en-US" sz="2800" dirty="0" smtClean="0"/>
              <a:t>Web-</a:t>
            </a:r>
            <a:r>
              <a:rPr lang="ru-RU" sz="2800" dirty="0" smtClean="0"/>
              <a:t>сайт научного общества школы.</a:t>
            </a:r>
            <a:endParaRPr lang="ru-RU" sz="2800" dirty="0" smtClean="0"/>
          </a:p>
          <a:p>
            <a:pPr marL="0" indent="0">
              <a:spcAft>
                <a:spcPct val="75000"/>
              </a:spcAft>
              <a:buClr>
                <a:srgbClr val="FF9900"/>
              </a:buClr>
            </a:pPr>
            <a:r>
              <a:rPr lang="ru-RU" sz="2800" dirty="0" smtClean="0"/>
              <a:t>Задачи:</a:t>
            </a:r>
          </a:p>
          <a:p>
            <a:pPr marL="457200" indent="-457200">
              <a:spcAft>
                <a:spcPct val="75000"/>
              </a:spcAft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dirty="0" smtClean="0"/>
              <a:t>отобрать информационное наполнение сайта</a:t>
            </a:r>
          </a:p>
          <a:p>
            <a:pPr marL="457200" indent="-457200">
              <a:spcAft>
                <a:spcPct val="75000"/>
              </a:spcAft>
              <a:buClr>
                <a:srgbClr val="FF9900"/>
              </a:buClr>
              <a:buFont typeface="Arial" pitchFamily="34" charset="0"/>
              <a:buChar char="•"/>
            </a:pPr>
            <a:r>
              <a:rPr lang="ru-RU" dirty="0" smtClean="0"/>
              <a:t>изучить программный инструментарий для создания сайта</a:t>
            </a:r>
          </a:p>
          <a:p>
            <a:pPr marL="457200" indent="-457200">
              <a:spcAft>
                <a:spcPct val="75000"/>
              </a:spcAft>
              <a:buClr>
                <a:srgbClr val="FF9900"/>
              </a:buClr>
              <a:buFont typeface="Arial" pitchFamily="34" charset="0"/>
              <a:buChar char="•"/>
            </a:pPr>
            <a:r>
              <a:rPr lang="ru-RU" dirty="0" smtClean="0"/>
              <a:t>создать </a:t>
            </a:r>
            <a:r>
              <a:rPr lang="ru-RU" dirty="0" smtClean="0"/>
              <a:t>физическую и логическую структуру </a:t>
            </a:r>
            <a:r>
              <a:rPr lang="en-US" dirty="0" smtClean="0"/>
              <a:t>Web-</a:t>
            </a:r>
            <a:r>
              <a:rPr lang="ru-RU" dirty="0" smtClean="0"/>
              <a:t>сайта</a:t>
            </a:r>
          </a:p>
          <a:p>
            <a:pPr marL="0" indent="0">
              <a:spcAft>
                <a:spcPct val="75000"/>
              </a:spcAft>
              <a:buClr>
                <a:srgbClr val="FF9900"/>
              </a:buClr>
            </a:pPr>
            <a:endParaRPr lang="ru-RU" sz="2800" dirty="0" smtClean="0"/>
          </a:p>
          <a:p>
            <a:pPr marL="0" indent="0">
              <a:spcAft>
                <a:spcPct val="75000"/>
              </a:spcAft>
              <a:buClr>
                <a:srgbClr val="FF9900"/>
              </a:buClr>
            </a:pPr>
            <a:endParaRPr lang="ru-RU" sz="28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Разработка дизайна: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419" y="1696614"/>
            <a:ext cx="7982126" cy="21035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0899" y="3959496"/>
            <a:ext cx="346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Баннер для сайта</a:t>
            </a:r>
            <a:endParaRPr lang="ru-RU" sz="2800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9060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Разработка дизайна: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66738" y="3204796"/>
            <a:ext cx="346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Меню сайта</a:t>
            </a:r>
            <a:endParaRPr lang="ru-RU" sz="2800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639" y="816964"/>
            <a:ext cx="2638425" cy="2276475"/>
          </a:xfrm>
          <a:prstGeom prst="rect">
            <a:avLst/>
          </a:prstGeom>
        </p:spPr>
      </p:pic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5665" y="1091397"/>
            <a:ext cx="20002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28407" y="2291795"/>
            <a:ext cx="346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Онлайн статистика</a:t>
            </a:r>
            <a:endParaRPr lang="ru-RU" sz="2800" dirty="0"/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048" y="3827826"/>
            <a:ext cx="199072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33486" y="5598804"/>
            <a:ext cx="346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Онлайн погода</a:t>
            </a:r>
            <a:endParaRPr lang="ru-RU" sz="2800" dirty="0"/>
          </a:p>
        </p:txBody>
      </p:sp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0232" y="3591624"/>
            <a:ext cx="199072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437768" y="5045173"/>
            <a:ext cx="346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Друзья сайта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118051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Страницы сайта:</a:t>
            </a:r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598" y="805345"/>
            <a:ext cx="3462175" cy="5238922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9829" y="805345"/>
            <a:ext cx="3664997" cy="523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8507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76921" y="2967335"/>
            <a:ext cx="7390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398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Шаблоны </a:t>
            </a:r>
            <a:r>
              <a:rPr lang="en-US" dirty="0" smtClean="0"/>
              <a:t>Ucoz</a:t>
            </a:r>
            <a:endParaRPr lang="ru-RU" dirty="0"/>
          </a:p>
        </p:txBody>
      </p:sp>
      <p:pic>
        <p:nvPicPr>
          <p:cNvPr id="73730" name="Picture 2" descr="http://www.ucoz.ru/tour/images/tour-templ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911" y="1095506"/>
            <a:ext cx="468630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3732" name="Picture 4" descr="http://www.ucoz.ru/tour/images/tour-templs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3211" y="3557381"/>
            <a:ext cx="3719565" cy="232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3734" name="Picture 6" descr="http://www.ucoz.ru/tour/images/tour-templs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746" y="4018778"/>
            <a:ext cx="3200021" cy="24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7297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Админ-панель </a:t>
            </a:r>
            <a:r>
              <a:rPr lang="en-US" dirty="0" smtClean="0"/>
              <a:t>Ucoz</a:t>
            </a:r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8066" name="Picture 2" descr="http://www.ucoz.ru/tour/images/tour-panel-scre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6848" y="3394046"/>
            <a:ext cx="46291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491" y="795992"/>
            <a:ext cx="4948847" cy="25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7318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Специальные конструкторы на </a:t>
            </a:r>
            <a:r>
              <a:rPr lang="en-US" dirty="0" smtClean="0"/>
              <a:t>Ucoz</a:t>
            </a:r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638" y="1000474"/>
            <a:ext cx="8063744" cy="490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475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Специальные конструкторы на </a:t>
            </a:r>
            <a:r>
              <a:rPr lang="en-US" dirty="0" smtClean="0"/>
              <a:t>Ucoz</a:t>
            </a:r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497" y="942582"/>
            <a:ext cx="7129156" cy="5072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4560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Специальные конструкторы на </a:t>
            </a:r>
            <a:r>
              <a:rPr lang="en-US" dirty="0" smtClean="0"/>
              <a:t>Ucoz</a:t>
            </a:r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460" y="1434780"/>
            <a:ext cx="7752611" cy="355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764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Специальные конструкторы на </a:t>
            </a:r>
            <a:r>
              <a:rPr lang="en-US" dirty="0" smtClean="0"/>
              <a:t>Ucoz</a:t>
            </a:r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3588" y="1288453"/>
            <a:ext cx="7013065" cy="404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90108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6096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Шаги создания сайта: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52613" y="881063"/>
            <a:ext cx="5462587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spcAft>
                <a:spcPct val="55000"/>
              </a:spcAft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4558" y="788565"/>
            <a:ext cx="49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первый:</a:t>
            </a:r>
            <a:endParaRPr lang="ru-RU" dirty="0"/>
          </a:p>
        </p:txBody>
      </p:sp>
      <p:pic>
        <p:nvPicPr>
          <p:cNvPr id="6151" name="Picture 7" descr="C:\Users\Андрей\Desktop\Научка\шаги создания\шаг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57" y="1360939"/>
            <a:ext cx="6360113" cy="325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6443" y="6381750"/>
            <a:ext cx="539115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002060"/>
                </a:solidFill>
              </a:rPr>
              <a:t>Создание сайта научного общества школы «Интеллект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5163" y="5243119"/>
            <a:ext cx="42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8841" y="5243119"/>
            <a:ext cx="808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Зарегистрировались на бесплатном онлайн хостинги </a:t>
            </a:r>
            <a:r>
              <a:rPr lang="ru-RU" u="sng" dirty="0" err="1">
                <a:hlinkClick r:id="rId4"/>
              </a:rPr>
              <a:t>www</a:t>
            </a:r>
            <a:r>
              <a:rPr lang="ru-RU" u="sng" dirty="0">
                <a:hlinkClick r:id="rId4"/>
              </a:rPr>
              <a:t>.</a:t>
            </a:r>
            <a:r>
              <a:rPr lang="en-US" u="sng" dirty="0" err="1">
                <a:hlinkClick r:id="rId4"/>
              </a:rPr>
              <a:t>ucoz</a:t>
            </a:r>
            <a:r>
              <a:rPr lang="ru-RU" u="sng" dirty="0">
                <a:hlinkClick r:id="rId4"/>
              </a:rPr>
              <a:t>.</a:t>
            </a:r>
            <a:r>
              <a:rPr lang="ru-RU" u="sng" dirty="0" err="1">
                <a:hlinkClick r:id="rId4"/>
              </a:rPr>
              <a:t>ru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</p:bldLst>
  </p:timing>
</p:sld>
</file>

<file path=ppt/theme/theme1.xml><?xml version="1.0" encoding="utf-8"?>
<a:theme xmlns:a="http://schemas.openxmlformats.org/drawingml/2006/main" name="TS010245186">
  <a:themeElements>
    <a:clrScheme name="1_Default Design 13">
      <a:dk1>
        <a:srgbClr val="7B7A8E"/>
      </a:dk1>
      <a:lt1>
        <a:srgbClr val="FFFFFF"/>
      </a:lt1>
      <a:dk2>
        <a:srgbClr val="9B9AB3"/>
      </a:dk2>
      <a:lt2>
        <a:srgbClr val="FFFFFF"/>
      </a:lt2>
      <a:accent1>
        <a:srgbClr val="807EB0"/>
      </a:accent1>
      <a:accent2>
        <a:srgbClr val="333399"/>
      </a:accent2>
      <a:accent3>
        <a:srgbClr val="CBCAD6"/>
      </a:accent3>
      <a:accent4>
        <a:srgbClr val="DADADA"/>
      </a:accent4>
      <a:accent5>
        <a:srgbClr val="C0C0D4"/>
      </a:accent5>
      <a:accent6>
        <a:srgbClr val="2D2D8A"/>
      </a:accent6>
      <a:hlink>
        <a:srgbClr val="DEE8F9"/>
      </a:hlink>
      <a:folHlink>
        <a:srgbClr val="D1CFF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7B7A8E"/>
        </a:dk1>
        <a:lt1>
          <a:srgbClr val="FFFFFF"/>
        </a:lt1>
        <a:dk2>
          <a:srgbClr val="9B9AB3"/>
        </a:dk2>
        <a:lt2>
          <a:srgbClr val="FFFFFF"/>
        </a:lt2>
        <a:accent1>
          <a:srgbClr val="807EB0"/>
        </a:accent1>
        <a:accent2>
          <a:srgbClr val="333399"/>
        </a:accent2>
        <a:accent3>
          <a:srgbClr val="CBCAD6"/>
        </a:accent3>
        <a:accent4>
          <a:srgbClr val="DADADA"/>
        </a:accent4>
        <a:accent5>
          <a:srgbClr val="C0C0D4"/>
        </a:accent5>
        <a:accent6>
          <a:srgbClr val="2D2D8A"/>
        </a:accent6>
        <a:hlink>
          <a:srgbClr val="DEE8F9"/>
        </a:hlink>
        <a:folHlink>
          <a:srgbClr val="D1CFF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179B37C4-DC60-45A5-B0E9-0F5591BD7F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9EA6C9-9E15-4A9C-987E-A840EDCD9568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TS010245186</Template>
  <TotalTime>102</TotalTime>
  <Words>647</Words>
  <Application>Microsoft Office PowerPoint</Application>
  <PresentationFormat>Экран (4:3)</PresentationFormat>
  <Paragraphs>107</Paragraphs>
  <Slides>23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TS010245186</vt:lpstr>
      <vt:lpstr>Создание сайта научного общества школы «Интеллект»</vt:lpstr>
      <vt:lpstr>Цели и задачи:</vt:lpstr>
      <vt:lpstr>Шаблоны Ucoz</vt:lpstr>
      <vt:lpstr>Админ-панель Ucoz</vt:lpstr>
      <vt:lpstr>Специальные конструкторы на Ucoz</vt:lpstr>
      <vt:lpstr>Специальные конструкторы на Ucoz</vt:lpstr>
      <vt:lpstr>Специальные конструкторы на Ucoz</vt:lpstr>
      <vt:lpstr>Специальные конструкторы на Ucoz</vt:lpstr>
      <vt:lpstr>Шаги создания сайта:</vt:lpstr>
      <vt:lpstr>Шаги создания сайта:</vt:lpstr>
      <vt:lpstr>Шаги создания сайта:</vt:lpstr>
      <vt:lpstr>Шаги создания сайта:</vt:lpstr>
      <vt:lpstr>Шаги создания сайта:</vt:lpstr>
      <vt:lpstr>Шаги создания сайта:</vt:lpstr>
      <vt:lpstr>Шаги создания сайта:</vt:lpstr>
      <vt:lpstr>Шаги создания сайта:</vt:lpstr>
      <vt:lpstr>Шаги создания сайта:</vt:lpstr>
      <vt:lpstr>Шаги создания сайта:</vt:lpstr>
      <vt:lpstr>Шаги создания сайта:</vt:lpstr>
      <vt:lpstr>Разработка дизайна:</vt:lpstr>
      <vt:lpstr>Разработка дизайна:</vt:lpstr>
      <vt:lpstr>Страницы сайта: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сайта научного общества школы «Интеллект»</dc:title>
  <dc:creator>Андрей</dc:creator>
  <cp:lastModifiedBy>Ирина</cp:lastModifiedBy>
  <cp:revision>9</cp:revision>
  <dcterms:created xsi:type="dcterms:W3CDTF">2012-03-21T13:37:51Z</dcterms:created>
  <dcterms:modified xsi:type="dcterms:W3CDTF">2012-03-21T17:24:06Z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TC102451869990</vt:lpwstr>
  </property>
</Properties>
</file>